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30980" y="1114970"/>
            <a:ext cx="5423754" cy="654791"/>
            <a:chOff x="6430980" y="1114970"/>
            <a:chExt cx="5423754" cy="654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0980" y="1114970"/>
              <a:ext cx="5423754" cy="6547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6227" y="1173578"/>
            <a:ext cx="3532242" cy="643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2293" y="1798512"/>
            <a:ext cx="7941128" cy="4562622"/>
            <a:chOff x="5172293" y="1798512"/>
            <a:chExt cx="7941128" cy="4562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2293" y="1798512"/>
              <a:ext cx="7941128" cy="4562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09060" y="6681087"/>
            <a:ext cx="6171429" cy="6171429"/>
            <a:chOff x="-1209060" y="6681087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09060" y="668108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323" y="8495087"/>
            <a:ext cx="6171429" cy="6171429"/>
            <a:chOff x="1259323" y="8495087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323" y="849508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58188" y="7485563"/>
            <a:ext cx="6171429" cy="6171429"/>
            <a:chOff x="5958188" y="7485563"/>
            <a:chExt cx="61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8188" y="748556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00000" y="6037324"/>
            <a:ext cx="5485714" cy="35714"/>
            <a:chOff x="6400000" y="6037324"/>
            <a:chExt cx="5485714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0000" y="6037324"/>
              <a:ext cx="5485714" cy="3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48114" y="6201963"/>
            <a:ext cx="2564257" cy="5347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44046" y="6211486"/>
            <a:ext cx="2779799" cy="5973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68362" y="8153555"/>
            <a:ext cx="3461255" cy="3308861"/>
            <a:chOff x="8668362" y="8153555"/>
            <a:chExt cx="3461255" cy="3308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8362" y="8153555"/>
              <a:ext cx="3461255" cy="3308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49715" y="8162852"/>
            <a:ext cx="6318136" cy="17919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3481" y="747877"/>
            <a:ext cx="12514870" cy="5881989"/>
            <a:chOff x="1203481" y="747877"/>
            <a:chExt cx="12514870" cy="58819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481" y="747877"/>
              <a:ext cx="12514870" cy="58819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9646" y="7192292"/>
            <a:ext cx="4954290" cy="9038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9997" y="7981138"/>
            <a:ext cx="7813613" cy="16561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465" y="150924"/>
            <a:ext cx="9782536" cy="4591678"/>
            <a:chOff x="714465" y="150924"/>
            <a:chExt cx="9782536" cy="45916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65" y="150924"/>
              <a:ext cx="9782536" cy="45916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17807" y="235962"/>
            <a:ext cx="4954299" cy="9038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8135" y="1024811"/>
            <a:ext cx="5188832" cy="13084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8318" y="5344115"/>
            <a:ext cx="6171429" cy="4724695"/>
            <a:chOff x="988318" y="5344115"/>
            <a:chExt cx="6171429" cy="47246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318" y="5344115"/>
              <a:ext cx="6171429" cy="47246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23443" y="4079287"/>
            <a:ext cx="6136538" cy="9229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39231" y="5099373"/>
            <a:ext cx="4226480" cy="526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11287" y="5142857"/>
            <a:ext cx="6171429" cy="4818335"/>
            <a:chOff x="7411287" y="5142857"/>
            <a:chExt cx="6171429" cy="4818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1287" y="5142857"/>
              <a:ext cx="6171429" cy="4818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5267" y="2321653"/>
            <a:ext cx="5980124" cy="6510692"/>
            <a:chOff x="975267" y="2321653"/>
            <a:chExt cx="5980124" cy="6510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267" y="2321653"/>
              <a:ext cx="5980124" cy="65106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60367" y="2321653"/>
            <a:ext cx="5950692" cy="6171429"/>
            <a:chOff x="10260367" y="2321653"/>
            <a:chExt cx="5950692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0367" y="2321653"/>
              <a:ext cx="5950692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1430" y="346196"/>
            <a:ext cx="6210442" cy="9133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785" y="1064395"/>
            <a:ext cx="10213956" cy="9341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1480" y="9171248"/>
            <a:ext cx="3698251" cy="5264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14104" y="8819047"/>
            <a:ext cx="9943518" cy="12783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1430" y="346196"/>
            <a:ext cx="4954290" cy="9038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782" y="1052078"/>
            <a:ext cx="7813613" cy="200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954" y="3270947"/>
            <a:ext cx="13547280" cy="6324886"/>
            <a:chOff x="1445954" y="3270947"/>
            <a:chExt cx="13547280" cy="63248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954" y="3270947"/>
              <a:ext cx="13547280" cy="6324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540" y="2254141"/>
            <a:ext cx="10084102" cy="4689107"/>
            <a:chOff x="663540" y="2254141"/>
            <a:chExt cx="10084102" cy="4689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540" y="2254141"/>
              <a:ext cx="10084102" cy="4689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3314" y="1181906"/>
            <a:ext cx="4773051" cy="3330535"/>
            <a:chOff x="11423314" y="1181906"/>
            <a:chExt cx="4773051" cy="3330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3314" y="1181906"/>
              <a:ext cx="4773051" cy="3330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95810" y="5732494"/>
            <a:ext cx="4774017" cy="3665673"/>
            <a:chOff x="11595810" y="5732494"/>
            <a:chExt cx="4774017" cy="3665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5810" y="5732494"/>
              <a:ext cx="4774017" cy="36656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830" y="250338"/>
            <a:ext cx="4954290" cy="9038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158" y="1039182"/>
            <a:ext cx="4655480" cy="13084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80458" y="274740"/>
            <a:ext cx="5480299" cy="9341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52325" y="4986192"/>
            <a:ext cx="4405699" cy="613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42891" y="2474031"/>
            <a:ext cx="6599933" cy="7327720"/>
            <a:chOff x="5842891" y="2474031"/>
            <a:chExt cx="6599933" cy="73277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2891" y="2474031"/>
              <a:ext cx="6599933" cy="73277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430" y="346196"/>
            <a:ext cx="6210442" cy="9133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782" y="1064392"/>
            <a:ext cx="10213956" cy="16226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3911128" cy="9038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144" y="1064392"/>
            <a:ext cx="7123851" cy="12838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1824" y="2749227"/>
            <a:ext cx="15014556" cy="6540716"/>
            <a:chOff x="1491824" y="2749227"/>
            <a:chExt cx="15014556" cy="65407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824" y="2749227"/>
              <a:ext cx="15014556" cy="654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7632357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647" y="1064395"/>
            <a:ext cx="9842394" cy="19668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5579" y="2905301"/>
            <a:ext cx="15014556" cy="6540716"/>
            <a:chOff x="1635579" y="2905301"/>
            <a:chExt cx="15014556" cy="65407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579" y="2905301"/>
              <a:ext cx="15014556" cy="654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7632357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646" y="1093143"/>
            <a:ext cx="9784956" cy="1278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0873" y="2773819"/>
            <a:ext cx="10022588" cy="4949893"/>
            <a:chOff x="500873" y="2773819"/>
            <a:chExt cx="10022588" cy="49498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873" y="2773819"/>
              <a:ext cx="10022588" cy="4949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4965" y="2773819"/>
            <a:ext cx="6171429" cy="4662178"/>
            <a:chOff x="11394965" y="2773819"/>
            <a:chExt cx="6171429" cy="46621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4965" y="2773819"/>
              <a:ext cx="6171429" cy="46621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81300" y="7650952"/>
            <a:ext cx="3368011" cy="6310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5685271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646" y="1093143"/>
            <a:ext cx="9784956" cy="1278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2687" y="3359710"/>
            <a:ext cx="6171429" cy="4919594"/>
            <a:chOff x="992687" y="3359710"/>
            <a:chExt cx="6171429" cy="49195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687" y="3359710"/>
              <a:ext cx="6171429" cy="49195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748" y="4561743"/>
            <a:ext cx="6171429" cy="2515528"/>
            <a:chOff x="9607748" y="4561743"/>
            <a:chExt cx="6171429" cy="25155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748" y="4561743"/>
              <a:ext cx="6171429" cy="25155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7748" y="1799654"/>
            <a:ext cx="6171429" cy="2502890"/>
            <a:chOff x="9607748" y="1799654"/>
            <a:chExt cx="6171429" cy="2502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7748" y="1799654"/>
              <a:ext cx="6171429" cy="2502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7748" y="7343127"/>
            <a:ext cx="6171429" cy="2613289"/>
            <a:chOff x="9607748" y="7343127"/>
            <a:chExt cx="6171429" cy="26132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7748" y="7343127"/>
              <a:ext cx="6171429" cy="2613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87170" y="2909136"/>
            <a:ext cx="5368585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1920" y="3777916"/>
            <a:ext cx="7556193" cy="26776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7986" y="1048271"/>
            <a:ext cx="9155601" cy="7158535"/>
            <a:chOff x="357986" y="1048271"/>
            <a:chExt cx="9155601" cy="71585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986" y="1048271"/>
              <a:ext cx="9155601" cy="7158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7320328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646" y="1093144"/>
            <a:ext cx="7489337" cy="16226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3317" y="3135964"/>
            <a:ext cx="6171429" cy="2502890"/>
            <a:chOff x="973317" y="3135964"/>
            <a:chExt cx="6171429" cy="25028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17" y="3135964"/>
              <a:ext cx="6171429" cy="25028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317" y="6181227"/>
            <a:ext cx="6171429" cy="2463987"/>
            <a:chOff x="973317" y="6181227"/>
            <a:chExt cx="6171429" cy="24639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317" y="6181227"/>
              <a:ext cx="6171429" cy="2463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37820" y="2575819"/>
            <a:ext cx="7685480" cy="5134076"/>
            <a:chOff x="9537820" y="2575819"/>
            <a:chExt cx="7685480" cy="51340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7820" y="2575819"/>
              <a:ext cx="7685480" cy="51340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4335" y="7993827"/>
            <a:ext cx="7466318" cy="5761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86478" y="2019694"/>
            <a:ext cx="2735899" cy="6130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94335" y="8548108"/>
            <a:ext cx="7298984" cy="6130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1219461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65" y="6122836"/>
            <a:ext cx="3084003" cy="613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3362" y="1358982"/>
            <a:ext cx="6171429" cy="4819652"/>
            <a:chOff x="213362" y="1358982"/>
            <a:chExt cx="6171429" cy="481965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62" y="1358982"/>
              <a:ext cx="6171429" cy="4819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2857" y="1420843"/>
            <a:ext cx="6171429" cy="4757792"/>
            <a:chOff x="5942857" y="1420843"/>
            <a:chExt cx="6171429" cy="47577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2857" y="1420843"/>
              <a:ext cx="6171429" cy="47577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9901" y="1385533"/>
            <a:ext cx="6171429" cy="4766551"/>
            <a:chOff x="11869901" y="1385533"/>
            <a:chExt cx="6171429" cy="47665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69901" y="1385533"/>
              <a:ext cx="6171429" cy="47665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11502" y="6122840"/>
            <a:ext cx="3406937" cy="6130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35720" y="6120655"/>
            <a:ext cx="3407623" cy="6087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1219461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607" y="6681738"/>
            <a:ext cx="3406937" cy="6130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659" y="1249840"/>
            <a:ext cx="5988746" cy="5264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933" y="3097854"/>
            <a:ext cx="4245929" cy="3429077"/>
            <a:chOff x="327933" y="3097854"/>
            <a:chExt cx="4245929" cy="34290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933" y="3097854"/>
              <a:ext cx="4245929" cy="3429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94404" y="3184743"/>
            <a:ext cx="4084896" cy="3342188"/>
            <a:chOff x="4794404" y="3184743"/>
            <a:chExt cx="4084896" cy="33421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404" y="3184743"/>
              <a:ext cx="4084896" cy="3342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187250"/>
            <a:ext cx="4108437" cy="3339681"/>
            <a:chOff x="9142857" y="3187250"/>
            <a:chExt cx="4108437" cy="3339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187250"/>
              <a:ext cx="4108437" cy="33396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06855" y="6694052"/>
            <a:ext cx="2183308" cy="5359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50365" y="6694052"/>
            <a:ext cx="2202356" cy="5359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7220" y="6694052"/>
            <a:ext cx="4046356" cy="5761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55472" y="3097854"/>
            <a:ext cx="4219889" cy="3443769"/>
            <a:chOff x="13555472" y="3097854"/>
            <a:chExt cx="4219889" cy="34437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55472" y="3097854"/>
              <a:ext cx="4219889" cy="3443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7320328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646" y="1093144"/>
            <a:ext cx="7489337" cy="1278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0253" y="3344048"/>
            <a:ext cx="8472683" cy="3197679"/>
            <a:chOff x="630253" y="3344048"/>
            <a:chExt cx="8472683" cy="31976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253" y="3344048"/>
              <a:ext cx="8472683" cy="3197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2557" y="2244024"/>
            <a:ext cx="7128108" cy="5460832"/>
            <a:chOff x="9892557" y="2244024"/>
            <a:chExt cx="7128108" cy="54608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2557" y="2244024"/>
              <a:ext cx="7128108" cy="546083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86478" y="1634528"/>
            <a:ext cx="2735899" cy="6130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5659" y="8022821"/>
            <a:ext cx="6580061" cy="6130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7773147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646" y="1222524"/>
            <a:ext cx="9946737" cy="19668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5106" y="3063431"/>
            <a:ext cx="8457751" cy="2701057"/>
            <a:chOff x="685106" y="3063431"/>
            <a:chExt cx="8457751" cy="27010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106" y="3063431"/>
              <a:ext cx="8457751" cy="27010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9004" y="6148542"/>
            <a:ext cx="8440802" cy="2577790"/>
            <a:chOff x="659004" y="6148542"/>
            <a:chExt cx="8440802" cy="2577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004" y="6148542"/>
              <a:ext cx="8440802" cy="25777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278" y="8927233"/>
            <a:ext cx="4840994" cy="8741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17273" y="1328245"/>
            <a:ext cx="3623684" cy="6171429"/>
            <a:chOff x="13417273" y="1328245"/>
            <a:chExt cx="362368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7273" y="1328245"/>
              <a:ext cx="362368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9188" y="7577504"/>
            <a:ext cx="4764946" cy="6131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7773147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646" y="1222524"/>
            <a:ext cx="9946737" cy="19668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5726" y="3494697"/>
            <a:ext cx="8457751" cy="2701057"/>
            <a:chOff x="555726" y="3494697"/>
            <a:chExt cx="8457751" cy="27010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726" y="3494697"/>
              <a:ext cx="8457751" cy="27010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2667" y="8603543"/>
            <a:ext cx="6522089" cy="1221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0527" y="2164720"/>
            <a:ext cx="5103055" cy="6171429"/>
            <a:chOff x="9770527" y="2164720"/>
            <a:chExt cx="510305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0527" y="2164720"/>
              <a:ext cx="510305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2125090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646" y="1093144"/>
            <a:ext cx="9866280" cy="9341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629" y="2129019"/>
            <a:ext cx="9257447" cy="7457050"/>
            <a:chOff x="644629" y="2129019"/>
            <a:chExt cx="9257447" cy="745705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629" y="2129019"/>
              <a:ext cx="9257447" cy="74570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57323" y="3507941"/>
            <a:ext cx="6171429" cy="4426734"/>
            <a:chOff x="11457323" y="3507941"/>
            <a:chExt cx="6171429" cy="44267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57323" y="3507941"/>
              <a:ext cx="6171429" cy="4426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2125090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646" y="1093144"/>
            <a:ext cx="3269251" cy="5264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51892" y="5969431"/>
            <a:ext cx="4810293" cy="3941904"/>
            <a:chOff x="9351892" y="5969431"/>
            <a:chExt cx="4810293" cy="39419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1892" y="5969431"/>
              <a:ext cx="4810293" cy="3941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35994" y="5949499"/>
            <a:ext cx="4874587" cy="3961835"/>
            <a:chOff x="3635994" y="5949499"/>
            <a:chExt cx="4874587" cy="39618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5994" y="5949499"/>
              <a:ext cx="4874587" cy="3961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35994" y="2165706"/>
            <a:ext cx="4854586" cy="3919118"/>
            <a:chOff x="3635994" y="2165706"/>
            <a:chExt cx="4854586" cy="39191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994" y="2165706"/>
              <a:ext cx="4854586" cy="39191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1892" y="2165706"/>
            <a:ext cx="4851601" cy="3938533"/>
            <a:chOff x="9351892" y="2165706"/>
            <a:chExt cx="4851601" cy="39385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1892" y="2165706"/>
              <a:ext cx="4851601" cy="3938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4826" y="525037"/>
            <a:ext cx="7632357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4411" y="1660125"/>
            <a:ext cx="7330346" cy="9341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0244" y="148331"/>
            <a:ext cx="6849972" cy="10017804"/>
            <a:chOff x="400244" y="148331"/>
            <a:chExt cx="6849972" cy="100178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244" y="148331"/>
              <a:ext cx="6849972" cy="10017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8663" y="2451615"/>
            <a:ext cx="6171429" cy="1835945"/>
            <a:chOff x="7918663" y="2451615"/>
            <a:chExt cx="6171429" cy="18359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8663" y="2451615"/>
              <a:ext cx="6171429" cy="18359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94409" y="4365743"/>
            <a:ext cx="5474708" cy="9341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7271" y="5502241"/>
            <a:ext cx="4885139" cy="2498082"/>
            <a:chOff x="8067271" y="5502241"/>
            <a:chExt cx="4885139" cy="24980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7271" y="5502241"/>
              <a:ext cx="4885139" cy="24980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23787" y="7971215"/>
            <a:ext cx="7037537" cy="9341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4862" y="740670"/>
            <a:ext cx="7770052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441" y="1458870"/>
            <a:ext cx="7411461" cy="9341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8699" y="2580995"/>
            <a:ext cx="15768316" cy="6228485"/>
            <a:chOff x="1258699" y="2580995"/>
            <a:chExt cx="15768316" cy="62284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699" y="2580995"/>
              <a:ext cx="15768316" cy="6228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8965" y="483440"/>
            <a:ext cx="14079015" cy="6581939"/>
            <a:chOff x="1858965" y="483440"/>
            <a:chExt cx="14079015" cy="6581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8965" y="483440"/>
              <a:ext cx="14079015" cy="65819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127" y="7251926"/>
            <a:ext cx="5368585" cy="9229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3550" y="8126325"/>
            <a:ext cx="6983757" cy="17007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4816680" cy="9038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144" y="1064392"/>
            <a:ext cx="7128975" cy="16226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7004" y="2459656"/>
            <a:ext cx="15931707" cy="7348500"/>
            <a:chOff x="1177004" y="2459656"/>
            <a:chExt cx="15931707" cy="73485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004" y="2459656"/>
              <a:ext cx="15931707" cy="7348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8675604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144" y="1064392"/>
            <a:ext cx="11684051" cy="16226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3877" y="2560285"/>
            <a:ext cx="15931707" cy="7348500"/>
            <a:chOff x="1133877" y="2560285"/>
            <a:chExt cx="15931707" cy="73485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877" y="2560285"/>
              <a:ext cx="15931707" cy="7348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4382338" cy="941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144" y="1064392"/>
            <a:ext cx="7489337" cy="1278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3371" y="2361494"/>
            <a:ext cx="9448492" cy="4872699"/>
            <a:chOff x="443371" y="2361494"/>
            <a:chExt cx="9448492" cy="48726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371" y="2361494"/>
              <a:ext cx="9448492" cy="48726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92453" y="2459110"/>
            <a:ext cx="6171429" cy="4832586"/>
            <a:chOff x="10992453" y="2459110"/>
            <a:chExt cx="6171429" cy="48325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2453" y="2459110"/>
              <a:ext cx="6171429" cy="48325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5020" y="7462794"/>
            <a:ext cx="3809193" cy="69225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3014861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144" y="1064392"/>
            <a:ext cx="7489337" cy="1278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629" y="2646538"/>
            <a:ext cx="7863816" cy="6147067"/>
            <a:chOff x="644629" y="2646538"/>
            <a:chExt cx="7863816" cy="61470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629" y="2646538"/>
              <a:ext cx="7863816" cy="61470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9373" y="4344418"/>
            <a:ext cx="7732889" cy="196685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4611823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144" y="1064392"/>
            <a:ext cx="7489337" cy="12783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9373" y="1618089"/>
            <a:ext cx="7756127" cy="47482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629" y="2534548"/>
            <a:ext cx="6171429" cy="2845269"/>
            <a:chOff x="644629" y="2534548"/>
            <a:chExt cx="6171429" cy="28452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629" y="2534548"/>
              <a:ext cx="6171429" cy="28452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0841" y="5741780"/>
            <a:ext cx="5423349" cy="4255896"/>
            <a:chOff x="9890841" y="5741780"/>
            <a:chExt cx="5423349" cy="42558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0841" y="5741780"/>
              <a:ext cx="5423349" cy="4255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4683" y="5844708"/>
            <a:ext cx="5091319" cy="4088782"/>
            <a:chOff x="1184683" y="5844708"/>
            <a:chExt cx="5091319" cy="40887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683" y="5844708"/>
              <a:ext cx="5091319" cy="4088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2424290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91" y="1078768"/>
            <a:ext cx="7489337" cy="1278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2751" y="2143393"/>
            <a:ext cx="9869140" cy="7619484"/>
            <a:chOff x="572751" y="2143393"/>
            <a:chExt cx="9869140" cy="76194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751" y="2143393"/>
              <a:ext cx="9869140" cy="761948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86500" y="2099909"/>
            <a:ext cx="6875318" cy="16226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2424290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520" y="1210683"/>
            <a:ext cx="7032356" cy="9607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1714" y="3027297"/>
            <a:ext cx="7625937" cy="3313467"/>
            <a:chOff x="991714" y="3027297"/>
            <a:chExt cx="7625937" cy="33134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714" y="3027297"/>
              <a:ext cx="7625937" cy="33134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7884" y="2014487"/>
            <a:ext cx="6171429" cy="4959393"/>
            <a:chOff x="10247884" y="2014487"/>
            <a:chExt cx="6171429" cy="49593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7884" y="2014487"/>
              <a:ext cx="6171429" cy="4959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1892" y="5969431"/>
            <a:ext cx="4810293" cy="3941904"/>
            <a:chOff x="9351892" y="5969431"/>
            <a:chExt cx="4810293" cy="39419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1892" y="5969431"/>
              <a:ext cx="4810293" cy="39419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792" y="346196"/>
            <a:ext cx="16470023" cy="9229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520" y="1210683"/>
            <a:ext cx="7032356" cy="9607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35994" y="5949499"/>
            <a:ext cx="4874587" cy="3961835"/>
            <a:chOff x="3635994" y="5949499"/>
            <a:chExt cx="4874587" cy="39618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5994" y="5949499"/>
              <a:ext cx="4874587" cy="3961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35994" y="2165706"/>
            <a:ext cx="4854586" cy="3919118"/>
            <a:chOff x="3635994" y="2165706"/>
            <a:chExt cx="4854586" cy="39191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994" y="2165706"/>
              <a:ext cx="4854586" cy="39191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1892" y="2165706"/>
            <a:ext cx="4851601" cy="3938533"/>
            <a:chOff x="9351892" y="2165706"/>
            <a:chExt cx="4851601" cy="39385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1892" y="2165706"/>
              <a:ext cx="4851601" cy="3938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792" y="346196"/>
            <a:ext cx="15880128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86516" y="2099906"/>
            <a:ext cx="6875318" cy="19668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972" y="2143393"/>
            <a:ext cx="8999305" cy="6455155"/>
            <a:chOff x="886972" y="2143393"/>
            <a:chExt cx="8999305" cy="64551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972" y="2143393"/>
              <a:ext cx="8999305" cy="6455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8373" y="3665142"/>
            <a:ext cx="4744899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4062" y="4536803"/>
            <a:ext cx="4672367" cy="1340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8973" y="304405"/>
            <a:ext cx="7991350" cy="9775352"/>
            <a:chOff x="288973" y="304405"/>
            <a:chExt cx="7991350" cy="977535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973" y="304405"/>
              <a:ext cx="7991350" cy="9775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3368" y="3219503"/>
            <a:ext cx="4744899" cy="922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19061" y="4068176"/>
            <a:ext cx="4889244" cy="29944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7236" y="251580"/>
            <a:ext cx="7385828" cy="9782554"/>
            <a:chOff x="467236" y="251580"/>
            <a:chExt cx="7385828" cy="97825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36" y="251580"/>
              <a:ext cx="7385828" cy="9782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478" y="0"/>
            <a:ext cx="10440793" cy="4900647"/>
            <a:chOff x="553478" y="0"/>
            <a:chExt cx="10440793" cy="49006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478" y="0"/>
              <a:ext cx="10440793" cy="49006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478" y="5243486"/>
            <a:ext cx="10429592" cy="4875834"/>
            <a:chOff x="553478" y="5243486"/>
            <a:chExt cx="10429592" cy="48758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478" y="5243486"/>
              <a:ext cx="10429592" cy="48758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70381" y="969992"/>
            <a:ext cx="3458166" cy="9038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00733" y="1771154"/>
            <a:ext cx="6108965" cy="19668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70381" y="6186566"/>
            <a:ext cx="3911052" cy="9038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00731" y="6904768"/>
            <a:ext cx="4797642" cy="26690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9461" y="528185"/>
            <a:ext cx="6171429" cy="4614672"/>
            <a:chOff x="1399461" y="528185"/>
            <a:chExt cx="6171429" cy="46146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9461" y="528185"/>
              <a:ext cx="6171429" cy="46146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6002" y="514286"/>
            <a:ext cx="6171429" cy="4628571"/>
            <a:chOff x="9646002" y="514286"/>
            <a:chExt cx="6171429" cy="46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002" y="514286"/>
              <a:ext cx="6171429" cy="4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245" y="5460985"/>
            <a:ext cx="4501623" cy="9038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15292" y="5460985"/>
            <a:ext cx="5406957" cy="9038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601" y="6249823"/>
            <a:ext cx="5803384" cy="9607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5646" y="6249823"/>
            <a:ext cx="5803384" cy="9607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9457" y="7871399"/>
            <a:ext cx="6171429" cy="2102240"/>
            <a:chOff x="1399457" y="7871399"/>
            <a:chExt cx="6171429" cy="21022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9457" y="7871399"/>
              <a:ext cx="6171429" cy="21022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96218" y="8384304"/>
            <a:ext cx="5474499" cy="526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04002" y="8970773"/>
            <a:ext cx="4313537" cy="576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184" y="887433"/>
            <a:ext cx="6640787" cy="7855565"/>
            <a:chOff x="539184" y="887433"/>
            <a:chExt cx="6640787" cy="7855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184" y="887433"/>
              <a:ext cx="6640787" cy="78555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2097" y="286990"/>
            <a:ext cx="4954290" cy="9038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2449" y="1075840"/>
            <a:ext cx="4493261" cy="8987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5933" y="2052744"/>
            <a:ext cx="5135533" cy="1554082"/>
            <a:chOff x="7805933" y="2052744"/>
            <a:chExt cx="5135533" cy="15540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5933" y="2052744"/>
              <a:ext cx="5135533" cy="15540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9224" y="2599180"/>
            <a:ext cx="3443442" cy="526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5933" y="4642709"/>
            <a:ext cx="5831447" cy="1310725"/>
            <a:chOff x="7805933" y="4642709"/>
            <a:chExt cx="5831447" cy="1310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5933" y="4642709"/>
              <a:ext cx="5831447" cy="13107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2449" y="3982898"/>
            <a:ext cx="4226480" cy="6130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20796" y="4837219"/>
            <a:ext cx="2910480" cy="5242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8298" y="5268962"/>
            <a:ext cx="3432013" cy="5242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05933" y="7299059"/>
            <a:ext cx="6171429" cy="2109106"/>
            <a:chOff x="7805933" y="7299059"/>
            <a:chExt cx="6171429" cy="21091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5933" y="7299059"/>
              <a:ext cx="6171429" cy="21091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76825" y="6704648"/>
            <a:ext cx="2817023" cy="6049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08733" y="7255575"/>
            <a:ext cx="4764508" cy="5246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2449" y="9393628"/>
            <a:ext cx="4040794" cy="6049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392" y="482337"/>
            <a:ext cx="6386560" cy="8559203"/>
            <a:chOff x="979392" y="482337"/>
            <a:chExt cx="6386560" cy="8559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392" y="482337"/>
              <a:ext cx="6386560" cy="85592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2097" y="286990"/>
            <a:ext cx="5859842" cy="9038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2449" y="1075840"/>
            <a:ext cx="4950613" cy="8987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5933" y="2052744"/>
            <a:ext cx="5135533" cy="1554082"/>
            <a:chOff x="7805933" y="2052744"/>
            <a:chExt cx="5135533" cy="15540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5933" y="2052744"/>
              <a:ext cx="5135533" cy="15540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9224" y="2599180"/>
            <a:ext cx="3443442" cy="526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5933" y="4573660"/>
            <a:ext cx="5831447" cy="1310725"/>
            <a:chOff x="7805933" y="4573660"/>
            <a:chExt cx="5831447" cy="1310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5933" y="4573660"/>
              <a:ext cx="5831447" cy="13107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2449" y="3913840"/>
            <a:ext cx="4226480" cy="6131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5172" y="4768170"/>
            <a:ext cx="2910480" cy="5242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2674" y="5199914"/>
            <a:ext cx="3432013" cy="5242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05933" y="6927255"/>
            <a:ext cx="6171429" cy="2109106"/>
            <a:chOff x="7805933" y="6927255"/>
            <a:chExt cx="6171429" cy="21091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5933" y="6927255"/>
              <a:ext cx="6171429" cy="21091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05576" y="6304092"/>
            <a:ext cx="2817023" cy="6049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08733" y="6883770"/>
            <a:ext cx="4764508" cy="5246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71747" y="9436754"/>
            <a:ext cx="4040794" cy="604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2022-10-07T11:20:16Z</dcterms:created>
  <dcterms:modified xsi:type="dcterms:W3CDTF">2022-10-07T11:20:16Z</dcterms:modified>
</cp:coreProperties>
</file>